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58" r:id="rId5"/>
    <p:sldId id="259" r:id="rId6"/>
    <p:sldId id="269" r:id="rId7"/>
    <p:sldId id="268" r:id="rId8"/>
    <p:sldId id="267" r:id="rId9"/>
    <p:sldId id="262" r:id="rId10"/>
    <p:sldId id="272" r:id="rId11"/>
    <p:sldId id="263" r:id="rId12"/>
    <p:sldId id="270" r:id="rId13"/>
    <p:sldId id="264" r:id="rId14"/>
    <p:sldId id="26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4E1E-851A-4FBC-BCC0-0CE907780D9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3D365-7DD9-4510-913F-AA6572246E3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4E1E-851A-4FBC-BCC0-0CE907780D9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3D365-7DD9-4510-913F-AA6572246E3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4E1E-851A-4FBC-BCC0-0CE907780D9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3D365-7DD9-4510-913F-AA6572246E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4E1E-851A-4FBC-BCC0-0CE907780D9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3D365-7DD9-4510-913F-AA6572246E3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4E1E-851A-4FBC-BCC0-0CE907780D9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3D365-7DD9-4510-913F-AA6572246E3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4E1E-851A-4FBC-BCC0-0CE907780D9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3D365-7DD9-4510-913F-AA6572246E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4E1E-851A-4FBC-BCC0-0CE907780D9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3D365-7DD9-4510-913F-AA6572246E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4E1E-851A-4FBC-BCC0-0CE907780D9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3D365-7DD9-4510-913F-AA6572246E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4E1E-851A-4FBC-BCC0-0CE907780D9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3D365-7DD9-4510-913F-AA6572246E3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4E1E-851A-4FBC-BCC0-0CE907780D9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3D365-7DD9-4510-913F-AA6572246E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4E1E-851A-4FBC-BCC0-0CE907780D9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3D365-7DD9-4510-913F-AA6572246E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6D4E1E-851A-4FBC-BCC0-0CE907780D98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53D365-7DD9-4510-913F-AA6572246E3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496944" cy="3600400"/>
          </a:xfrm>
        </p:spPr>
        <p:txBody>
          <a:bodyPr>
            <a:normAutofit/>
          </a:bodyPr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/>
            </a:r>
            <a:br>
              <a:rPr lang="ru-RU" sz="800" dirty="0" smtClean="0">
                <a:solidFill>
                  <a:schemeClr val="tx1"/>
                </a:solidFill>
              </a:rPr>
            </a:br>
            <a:r>
              <a:rPr lang="ru-RU" sz="800" dirty="0">
                <a:solidFill>
                  <a:schemeClr val="tx1"/>
                </a:solidFill>
              </a:rPr>
              <a:t/>
            </a:r>
            <a:br>
              <a:rPr lang="ru-RU" sz="800" dirty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/>
            </a:r>
            <a:br>
              <a:rPr lang="ru-RU" sz="800" dirty="0" smtClean="0">
                <a:solidFill>
                  <a:schemeClr val="tx1"/>
                </a:solidFill>
              </a:rPr>
            </a:br>
            <a:r>
              <a:rPr lang="ru-RU" sz="800" dirty="0">
                <a:solidFill>
                  <a:schemeClr val="tx1"/>
                </a:solidFill>
              </a:rPr>
              <a:t/>
            </a:r>
            <a:br>
              <a:rPr lang="ru-RU" sz="8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  <a:b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«Сохраняя традиции, строим будущее»</a:t>
            </a:r>
            <a:b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МБДОУ «Детский сад общеразвивающего вида «Сказка» НМР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РТ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220072" y="4941168"/>
            <a:ext cx="3384376" cy="1005859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Автор(ы) проекта </a:t>
            </a:r>
            <a:b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Ахметова Р.С., Осипова Э.Ш., </a:t>
            </a:r>
            <a:r>
              <a:rPr lang="ru-RU" sz="29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Тузова</a:t>
            </a: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Л. </a:t>
            </a:r>
            <a:b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 проекта:  Ахметова </a:t>
            </a:r>
            <a:r>
              <a:rPr lang="ru-RU" sz="2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Р.С.</a:t>
            </a:r>
            <a:br>
              <a:rPr lang="ru-RU" sz="2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245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516" y="404664"/>
            <a:ext cx="8712968" cy="1512168"/>
          </a:xfrm>
        </p:spPr>
        <p:txBody>
          <a:bodyPr/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проекта: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Приобщение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детей к историческому и культурному наследию народов Поволжья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136339"/>
            <a:ext cx="8352928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Анализ наличия условий.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Создание методических и материально-технических условий для реализации проекта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Формирование системы работы с детьми и их родителями по приобщению к народной культуре посредством изучения обрядов, обычаев, традиций народа</a:t>
            </a:r>
          </a:p>
          <a:p>
            <a:pPr algn="ctr">
              <a:lnSpc>
                <a:spcPct val="15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Социальные партнеры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проекта: 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"ЭКПО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Кряшен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 г. Нижнекамска и Нижнекамского района,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РДК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Мирас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НМР РТ</a:t>
            </a:r>
          </a:p>
        </p:txBody>
      </p:sp>
    </p:spTree>
    <p:extLst>
      <p:ext uri="{BB962C8B-B14F-4D97-AF65-F5344CB8AC3E}">
        <p14:creationId xmlns:p14="http://schemas.microsoft.com/office/powerpoint/2010/main" val="327311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424936" cy="1040328"/>
          </a:xfrm>
        </p:spPr>
        <p:txBody>
          <a:bodyPr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700808"/>
            <a:ext cx="8064896" cy="446449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	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настоящее время, когда происходит интенсивный процесс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гуманизации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нашего многонационального общества, необычайно важное значение приобретают воспитание и образование подрастающего поколения на традициях национальной культуры, обычаев. В.В. Путин подчеркивает, что “взаимодействие разных культур является многовековой традицией нашей общественной и государственной жизни, а национальное многообразие народов России подлинным богатством страны.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ежегодном Послании Президента Федеральному собранию 20.02. 2019 г. было сказано о необходимости поддержки культурных инициатив-проектов, связанных с краеведением, народным творчеством, сохранением исторического наследия народов нашей страны. В связи с этим тема, заявленная в проекте  является актуальной и социально значимой.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4579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152128"/>
          </a:xfrm>
        </p:spPr>
        <p:txBody>
          <a:bodyPr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Этапы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реализации проекта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628800"/>
            <a:ext cx="7165348" cy="475252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Подготовительный этап - сентябрь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выбор темы;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изучение методической литературы;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создание организационно-методических условий (приобретение инструментов, костюмов, литературы);</a:t>
            </a:r>
          </a:p>
          <a:p>
            <a:pPr algn="l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Основной: 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контрольный срез;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проведение комплекса запланированных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меропиятий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Заключительный: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констатирующий срез;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подведение итогов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66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352928" cy="720080"/>
          </a:xfrm>
        </p:spPr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9.Ожидаемые/фактические результаты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340768"/>
            <a:ext cx="8424936" cy="482453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Проведены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занятия  по обучению воспитанников технике исполнения танцев народов Поволжья</a:t>
            </a:r>
          </a:p>
          <a:p>
            <a:pPr algn="l"/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Организовано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воспитанников в фестивалях:</a:t>
            </a:r>
          </a:p>
          <a:p>
            <a:pPr lvl="0" algn="l"/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 Веков связующая нить» на сцене РДК «</a:t>
            </a:r>
            <a:r>
              <a:rPr lang="ru-RU" sz="2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Мирас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»; </a:t>
            </a:r>
          </a:p>
          <a:p>
            <a:pPr lvl="0" algn="l"/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«Фестиваль дружбы народов» в честь дня народного единства на сцене Дома народного творчества Нижнекамска;</a:t>
            </a:r>
          </a:p>
          <a:p>
            <a:pPr lvl="0" algn="l"/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Фестиваль художественной самодеятельности Нижнекамского муниципального района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РТ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Совместно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МОО "ЭКПО "</a:t>
            </a:r>
            <a:r>
              <a:rPr lang="ru-RU" sz="2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Кряшен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 г. Нижнекамска и Нижнекамского района провели мероприятие "Мы-разные, но мы - вместе"  </a:t>
            </a:r>
          </a:p>
          <a:p>
            <a:pPr algn="l"/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Общий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охват мероприятиями на втором этапе реализации проекта составил не менее 969 человек (119 участникам оказаны услуги в области образования, 850 – в области культуры и искусства)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7502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Admin\Desktop\Новая папка\20200221_1219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45"/>
          <a:stretch/>
        </p:blipFill>
        <p:spPr bwMode="auto">
          <a:xfrm>
            <a:off x="107504" y="116632"/>
            <a:ext cx="2819912" cy="39330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dmin\Documents\Заведующий\Грант\20191028_1352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5" t="7766" r="15568" b="23750"/>
          <a:stretch/>
        </p:blipFill>
        <p:spPr bwMode="auto">
          <a:xfrm rot="5127326">
            <a:off x="1218263" y="2340065"/>
            <a:ext cx="2825263" cy="38599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6192688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Детские музыкальные инструменты, приобретенные на средства Гранта Фонда Президентских грантов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C:\Users\Admin\Documents\Заведующий\Грант\20191028_13593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3" r="17717"/>
          <a:stretch/>
        </p:blipFill>
        <p:spPr bwMode="auto">
          <a:xfrm rot="16200000">
            <a:off x="6444208" y="144405"/>
            <a:ext cx="2284915" cy="23488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\Documents\Заведующий\Грант\20191028_13555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1" r="22320"/>
          <a:stretch/>
        </p:blipFill>
        <p:spPr bwMode="auto">
          <a:xfrm rot="5400000">
            <a:off x="5660067" y="2047681"/>
            <a:ext cx="2349929" cy="3672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Admin\Documents\Заведующий\Грант\20191028_13471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9" t="20659" r="19377" b="12674"/>
          <a:stretch/>
        </p:blipFill>
        <p:spPr bwMode="auto">
          <a:xfrm>
            <a:off x="3155338" y="332656"/>
            <a:ext cx="2952328" cy="27247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473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Admin\Documents\Заведующий\Грант\IMG-20191104-WA00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14" y="188640"/>
            <a:ext cx="7882758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5949280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Национальные костюмы, приобретенные на средства Фонда Гранта Президентских Грантов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78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Admin\Documents\Заведующий\Грант\IMG-20191024-WA0039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5" y="260648"/>
            <a:ext cx="871296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9090" y="5349660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Осенняя ярмарка. Использованы Национальные костюмы и музыкальные инструменты, приобретенные на средства Фонда Гранта Президентских Грантов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381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5372055"/>
            <a:ext cx="806489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День родного языка. Использованы Национальные костюмы и музыкальные инструменты, приобретенные на средства Фонда Гранта Президентских Грантов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Admin\Documents\Заведующий\Грант\Отчет 2 этапа\DSC_01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55" b="11020"/>
          <a:stretch/>
        </p:blipFill>
        <p:spPr bwMode="auto">
          <a:xfrm>
            <a:off x="107504" y="188641"/>
            <a:ext cx="8928992" cy="518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257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Documents\Заведующий\Грант\Отчет 2 этапа\DSC_00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624"/>
            <a:ext cx="856895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9588" y="5624584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Татарский танец. Использованы Национальные костюмы и музыкальные инструменты, приобретенные на средства Фонда Гранта Президентских Грантов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110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Новая папка\IMG-20191105-WA0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496"/>
            <a:ext cx="7951812" cy="552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5674329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Фестиваль Дружбы народов на сцене ДНТ г. Нижнекамск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Использованы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Национальные костюмы и музыкальные инструменты, приобретенные на средства Фонда Гранта Президентских Грантов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625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Новая папка\IMG-20191105-WA0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1"/>
          <a:stretch/>
        </p:blipFill>
        <p:spPr bwMode="auto">
          <a:xfrm>
            <a:off x="539552" y="347834"/>
            <a:ext cx="8219240" cy="477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5445224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Фестиваль Дружбы народов на сцене ДНТ г. Нижнекамск Использованы Национальные костюмы и музыкальные инструменты, приобретенные на средства Фонда Гранта Президентских Грантов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608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Новая папка\DSC_01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5975394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44208" y="1052736"/>
            <a:ext cx="2376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Председатель  национально-культурной автономии  «</a:t>
            </a:r>
            <a:r>
              <a:rPr lang="ru-RU" dirty="0" err="1" smtClean="0"/>
              <a:t>Кряшен</a:t>
            </a:r>
            <a:r>
              <a:rPr lang="ru-RU" dirty="0" smtClean="0"/>
              <a:t>» НМР РТ</a:t>
            </a:r>
          </a:p>
          <a:p>
            <a:r>
              <a:rPr lang="ru-RU" dirty="0" err="1" smtClean="0"/>
              <a:t>Багаутдинова</a:t>
            </a:r>
            <a:r>
              <a:rPr lang="ru-RU" dirty="0" smtClean="0"/>
              <a:t> Тамара Алексеевна и руководитель проекта Ахметова Роза Степановна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1938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5966666" cy="864096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700808"/>
            <a:ext cx="7165348" cy="2736305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Знание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красивых обычаев и нравов, особенностей национальных праздников, истории культуры родного края способствует  воспитанию у наших малышей патриотизма, высоких нравственных чувств, толерантности, любви к Родине. </a:t>
            </a:r>
          </a:p>
        </p:txBody>
      </p:sp>
    </p:spTree>
    <p:extLst>
      <p:ext uri="{BB962C8B-B14F-4D97-AF65-F5344CB8AC3E}">
        <p14:creationId xmlns:p14="http://schemas.microsoft.com/office/powerpoint/2010/main" val="145023883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163</TotalTime>
  <Words>221</Words>
  <Application>Microsoft Office PowerPoint</Application>
  <PresentationFormat>Экран (4:3)</PresentationFormat>
  <Paragraphs>45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     Проект «Сохраняя традиции, строим будущее» МБДОУ «Детский сад общеразвивающего вида «Сказка» НМР РТ  </vt:lpstr>
      <vt:lpstr>Цель проекта:   Приобщение детей к историческому и культурному наследию народов Поволжья</vt:lpstr>
      <vt:lpstr>Актуальность</vt:lpstr>
      <vt:lpstr>Этапы реализации проекта</vt:lpstr>
      <vt:lpstr>9.Ожидаемые/фактические результаты</vt:lpstr>
      <vt:lpstr>Детские музыкальные инструменты, приобретенные на средства Гранта Фонда Президентских грантов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» Зональный конкурс проектов «Моё Отечество-2020»  Проект «Сохраняя традиции, строим будущее» МБДОУ «Детский сад общеразвивающего вида «Сказка» НМР РТ  Номинация «Масштабный проект образовательной организации</dc:title>
  <dc:creator>Admin</dc:creator>
  <cp:lastModifiedBy>Admin</cp:lastModifiedBy>
  <cp:revision>13</cp:revision>
  <dcterms:created xsi:type="dcterms:W3CDTF">2020-05-13T06:59:11Z</dcterms:created>
  <dcterms:modified xsi:type="dcterms:W3CDTF">2020-05-15T10:17:31Z</dcterms:modified>
</cp:coreProperties>
</file>